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2017/3/22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主界面-N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00392" y="3933056"/>
            <a:ext cx="936104" cy="836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88224" y="41490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分享功能入口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1124744"/>
            <a:ext cx="6912768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7624" y="1124744"/>
            <a:ext cx="6912768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48736" y="1124744"/>
            <a:ext cx="35165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7704" y="40050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我的邀请链接：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563888" y="4005064"/>
            <a:ext cx="4176464" cy="28803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http://yymoon.cn/fi845J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2051720" y="4437112"/>
            <a:ext cx="100811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复制链接</a:t>
            </a:r>
            <a:endParaRPr lang="zh-CN" alt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04864"/>
            <a:ext cx="1296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835696" y="162880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我的专属二维码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995936" y="1628800"/>
            <a:ext cx="374441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奖励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200" dirty="0" smtClean="0"/>
              <a:t>分享你的专属二维码或邀请链接可以获得钻石或宝箱，具体规则：</a:t>
            </a:r>
            <a:endParaRPr lang="en-US" altLang="zh-CN" sz="1200" dirty="0" smtClean="0"/>
          </a:p>
          <a:p>
            <a:r>
              <a:rPr lang="en-US" altLang="zh-CN" sz="1200" dirty="0" smtClean="0"/>
              <a:t>1.</a:t>
            </a:r>
            <a:r>
              <a:rPr lang="zh-CN" altLang="en-US" sz="1200" dirty="0" smtClean="0"/>
              <a:t>其他人每次点击分享链接，你都可以获得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个钻石，每日最多</a:t>
            </a:r>
            <a:r>
              <a:rPr lang="en-US" altLang="zh-CN" sz="1200" dirty="0" smtClean="0"/>
              <a:t>100</a:t>
            </a:r>
            <a:r>
              <a:rPr lang="zh-CN" altLang="en-US" sz="1200" dirty="0" smtClean="0"/>
              <a:t>个。</a:t>
            </a:r>
            <a:endParaRPr lang="en-US" altLang="zh-CN" sz="1200" dirty="0" smtClean="0"/>
          </a:p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分享</a:t>
            </a:r>
            <a:r>
              <a:rPr lang="zh-CN" altLang="en-US" sz="1200" dirty="0" smtClean="0"/>
              <a:t>链接即可获得一个支援宝箱，每天只限一次哦。</a:t>
            </a:r>
            <a:endParaRPr lang="en-US" altLang="zh-CN" sz="1200" dirty="0" smtClean="0"/>
          </a:p>
          <a:p>
            <a:endParaRPr lang="en-US" altLang="zh-CN" sz="1600" dirty="0" smtClean="0"/>
          </a:p>
          <a:p>
            <a:endParaRPr lang="zh-CN" altLang="en-US" sz="16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3851920" y="1988840"/>
            <a:ext cx="0" cy="158417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gold-ico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3501008"/>
            <a:ext cx="288032" cy="288032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5508104" y="3501008"/>
            <a:ext cx="1080120" cy="2880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/>
              <a:t>999</a:t>
            </a:r>
            <a:endParaRPr lang="zh-CN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995936" y="352249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累计获得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380312" y="3429000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     </a:t>
            </a:r>
            <a:endParaRPr lang="zh-CN" altLang="en-US" sz="1000" dirty="0"/>
          </a:p>
        </p:txBody>
      </p:sp>
      <p:sp>
        <p:nvSpPr>
          <p:cNvPr id="19" name="圆角矩形 18"/>
          <p:cNvSpPr/>
          <p:nvPr/>
        </p:nvSpPr>
        <p:spPr>
          <a:xfrm>
            <a:off x="6660232" y="4437112"/>
            <a:ext cx="108012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36296" y="342900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宝箱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12976"/>
            <a:ext cx="33051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5796136" y="5589240"/>
            <a:ext cx="864096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领取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212976"/>
            <a:ext cx="33051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589240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03648" y="558924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完成一</a:t>
            </a:r>
            <a:r>
              <a:rPr lang="zh-CN" altLang="en-US" sz="1200" dirty="0" smtClean="0"/>
              <a:t>次分享操作即可领取哦，快去召唤小伙伴吧！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2843808" y="332656"/>
            <a:ext cx="3960440" cy="270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43808" y="332656"/>
            <a:ext cx="3960440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分享方式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72200" y="332656"/>
            <a:ext cx="423664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131840" y="908720"/>
            <a:ext cx="33843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QQ</a:t>
            </a:r>
            <a:r>
              <a:rPr lang="zh-CN" altLang="en-US" dirty="0" smtClean="0"/>
              <a:t>好友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3131840" y="1628800"/>
            <a:ext cx="33843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QQ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131840" y="2348880"/>
            <a:ext cx="33843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微信</a:t>
            </a:r>
            <a:r>
              <a:rPr lang="zh-CN" altLang="en-US" dirty="0" smtClean="0"/>
              <a:t>好友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120</Words>
  <Application>Microsoft Office PowerPoint</Application>
  <PresentationFormat>全屏显示(4:3)</PresentationFormat>
  <Paragraphs>24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主题</vt:lpstr>
      <vt:lpstr>幻灯片 1</vt:lpstr>
      <vt:lpstr>幻灯片 2</vt:lpstr>
      <vt:lpstr>幻灯片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31</cp:revision>
  <dcterms:created xsi:type="dcterms:W3CDTF">2017-02-06T05:53:27Z</dcterms:created>
  <dcterms:modified xsi:type="dcterms:W3CDTF">2017-03-22T14:06:56Z</dcterms:modified>
</cp:coreProperties>
</file>